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77" r:id="rId7"/>
    <p:sldId id="290" r:id="rId8"/>
    <p:sldId id="291" r:id="rId9"/>
    <p:sldId id="286" r:id="rId10"/>
    <p:sldId id="295" r:id="rId11"/>
    <p:sldId id="264" r:id="rId12"/>
    <p:sldId id="294" r:id="rId13"/>
    <p:sldId id="303" r:id="rId14"/>
    <p:sldId id="304" r:id="rId15"/>
    <p:sldId id="305" r:id="rId16"/>
    <p:sldId id="306" r:id="rId17"/>
    <p:sldId id="307" r:id="rId18"/>
    <p:sldId id="308" r:id="rId19"/>
    <p:sldId id="268" r:id="rId20"/>
    <p:sldId id="262" r:id="rId21"/>
    <p:sldId id="260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D5E8"/>
    <a:srgbClr val="7A2E76"/>
    <a:srgbClr val="12D7DC"/>
    <a:srgbClr val="32E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378FC-841E-47A9-B9CE-FB21C167C699}" v="20" dt="2024-12-05T05:18:54.758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1002" y="13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ton Smith" userId="50d810cb076b213a" providerId="LiveId" clId="{DAC378FC-841E-47A9-B9CE-FB21C167C699}"/>
    <pc:docChg chg="undo redo custSel addSld delSld modSld modMainMaster">
      <pc:chgData name="Colton Smith" userId="50d810cb076b213a" providerId="LiveId" clId="{DAC378FC-841E-47A9-B9CE-FB21C167C699}" dt="2024-12-05T05:43:54.840" v="1948" actId="207"/>
      <pc:docMkLst>
        <pc:docMk/>
      </pc:docMkLst>
      <pc:sldChg chg="modTransition">
        <pc:chgData name="Colton Smith" userId="50d810cb076b213a" providerId="LiveId" clId="{DAC378FC-841E-47A9-B9CE-FB21C167C699}" dt="2024-12-05T04:52:09.340" v="157"/>
        <pc:sldMkLst>
          <pc:docMk/>
          <pc:sldMk cId="1642425379" sldId="256"/>
        </pc:sldMkLst>
      </pc:sldChg>
      <pc:sldChg chg="modSp mod modTransition">
        <pc:chgData name="Colton Smith" userId="50d810cb076b213a" providerId="LiveId" clId="{DAC378FC-841E-47A9-B9CE-FB21C167C699}" dt="2024-12-05T04:52:09.340" v="157"/>
        <pc:sldMkLst>
          <pc:docMk/>
          <pc:sldMk cId="707789176" sldId="258"/>
        </pc:sldMkLst>
        <pc:spChg chg="mod">
          <ac:chgData name="Colton Smith" userId="50d810cb076b213a" providerId="LiveId" clId="{DAC378FC-841E-47A9-B9CE-FB21C167C699}" dt="2024-12-05T04:47:42.597" v="115" actId="1076"/>
          <ac:spMkLst>
            <pc:docMk/>
            <pc:sldMk cId="707789176" sldId="258"/>
            <ac:spMk id="9" creationId="{3BEBBE12-7517-CBA0-4269-4BBE1DA973FE}"/>
          </ac:spMkLst>
        </pc:spChg>
      </pc:sldChg>
      <pc:sldChg chg="modTransition">
        <pc:chgData name="Colton Smith" userId="50d810cb076b213a" providerId="LiveId" clId="{DAC378FC-841E-47A9-B9CE-FB21C167C699}" dt="2024-12-05T04:52:09.340" v="157"/>
        <pc:sldMkLst>
          <pc:docMk/>
          <pc:sldMk cId="566997565" sldId="260"/>
        </pc:sldMkLst>
      </pc:sldChg>
      <pc:sldChg chg="addSp delSp modSp mod modTransition modClrScheme chgLayout">
        <pc:chgData name="Colton Smith" userId="50d810cb076b213a" providerId="LiveId" clId="{DAC378FC-841E-47A9-B9CE-FB21C167C699}" dt="2024-12-05T04:52:09.340" v="157"/>
        <pc:sldMkLst>
          <pc:docMk/>
          <pc:sldMk cId="1593920805" sldId="262"/>
        </pc:sldMkLst>
        <pc:spChg chg="mod ord">
          <ac:chgData name="Colton Smith" userId="50d810cb076b213a" providerId="LiveId" clId="{DAC378FC-841E-47A9-B9CE-FB21C167C699}" dt="2024-12-05T04:47:15.390" v="114" actId="1076"/>
          <ac:spMkLst>
            <pc:docMk/>
            <pc:sldMk cId="1593920805" sldId="262"/>
            <ac:spMk id="2" creationId="{75031FE9-9059-4FE8-B4AC-9771F23A1B89}"/>
          </ac:spMkLst>
        </pc:spChg>
        <pc:spChg chg="add del mod">
          <ac:chgData name="Colton Smith" userId="50d810cb076b213a" providerId="LiveId" clId="{DAC378FC-841E-47A9-B9CE-FB21C167C699}" dt="2024-12-05T04:42:38.982" v="21" actId="478"/>
          <ac:spMkLst>
            <pc:docMk/>
            <pc:sldMk cId="1593920805" sldId="262"/>
            <ac:spMk id="4" creationId="{F34E2BCD-56B9-6A47-60DD-2B6C09814B7F}"/>
          </ac:spMkLst>
        </pc:spChg>
        <pc:spChg chg="add mod">
          <ac:chgData name="Colton Smith" userId="50d810cb076b213a" providerId="LiveId" clId="{DAC378FC-841E-47A9-B9CE-FB21C167C699}" dt="2024-12-05T04:47:07.838" v="111" actId="1076"/>
          <ac:spMkLst>
            <pc:docMk/>
            <pc:sldMk cId="1593920805" sldId="262"/>
            <ac:spMk id="6" creationId="{0DC0B3C2-75EB-570F-DC64-C707C80019C9}"/>
          </ac:spMkLst>
        </pc:spChg>
        <pc:spChg chg="del mod ord">
          <ac:chgData name="Colton Smith" userId="50d810cb076b213a" providerId="LiveId" clId="{DAC378FC-841E-47A9-B9CE-FB21C167C699}" dt="2024-12-05T04:46:50.491" v="109" actId="478"/>
          <ac:spMkLst>
            <pc:docMk/>
            <pc:sldMk cId="1593920805" sldId="262"/>
            <ac:spMk id="8" creationId="{87441910-6501-5C60-C05A-BAFF34C25798}"/>
          </ac:spMkLst>
        </pc:spChg>
        <pc:spChg chg="mod ord">
          <ac:chgData name="Colton Smith" userId="50d810cb076b213a" providerId="LiveId" clId="{DAC378FC-841E-47A9-B9CE-FB21C167C699}" dt="2024-12-05T04:43:08.675" v="24" actId="700"/>
          <ac:spMkLst>
            <pc:docMk/>
            <pc:sldMk cId="1593920805" sldId="262"/>
            <ac:spMk id="30" creationId="{32C7587B-DD64-0940-2F6D-21C5F453FAB1}"/>
          </ac:spMkLst>
        </pc:spChg>
        <pc:picChg chg="del">
          <ac:chgData name="Colton Smith" userId="50d810cb076b213a" providerId="LiveId" clId="{DAC378FC-841E-47A9-B9CE-FB21C167C699}" dt="2024-12-05T04:42:18.643" v="20" actId="478"/>
          <ac:picMkLst>
            <pc:docMk/>
            <pc:sldMk cId="1593920805" sldId="262"/>
            <ac:picMk id="14" creationId="{206549BD-D8AF-D3BE-750E-5F8C50CCB5B9}"/>
          </ac:picMkLst>
        </pc:picChg>
      </pc:sldChg>
      <pc:sldChg chg="modSp mod modTransition">
        <pc:chgData name="Colton Smith" userId="50d810cb076b213a" providerId="LiveId" clId="{DAC378FC-841E-47A9-B9CE-FB21C167C699}" dt="2024-12-05T04:52:09.340" v="157"/>
        <pc:sldMkLst>
          <pc:docMk/>
          <pc:sldMk cId="1346372204" sldId="264"/>
        </pc:sldMkLst>
        <pc:spChg chg="mod">
          <ac:chgData name="Colton Smith" userId="50d810cb076b213a" providerId="LiveId" clId="{DAC378FC-841E-47A9-B9CE-FB21C167C699}" dt="2024-12-05T04:50:35.253" v="137" actId="1076"/>
          <ac:spMkLst>
            <pc:docMk/>
            <pc:sldMk cId="1346372204" sldId="264"/>
            <ac:spMk id="2" creationId="{537E1C88-627C-4655-A4FB-0BB02EDB078A}"/>
          </ac:spMkLst>
        </pc:spChg>
      </pc:sldChg>
      <pc:sldChg chg="addSp delSp modSp mod modTransition modClrScheme chgLayout">
        <pc:chgData name="Colton Smith" userId="50d810cb076b213a" providerId="LiveId" clId="{DAC378FC-841E-47A9-B9CE-FB21C167C699}" dt="2024-12-05T04:52:09.340" v="157"/>
        <pc:sldMkLst>
          <pc:docMk/>
          <pc:sldMk cId="4151694508" sldId="268"/>
        </pc:sldMkLst>
        <pc:spChg chg="add del mod ord">
          <ac:chgData name="Colton Smith" userId="50d810cb076b213a" providerId="LiveId" clId="{DAC378FC-841E-47A9-B9CE-FB21C167C699}" dt="2024-12-05T04:41:44.285" v="3" actId="700"/>
          <ac:spMkLst>
            <pc:docMk/>
            <pc:sldMk cId="4151694508" sldId="268"/>
            <ac:spMk id="2" creationId="{38209D3C-1499-0069-33E4-A1728B82AE5F}"/>
          </ac:spMkLst>
        </pc:spChg>
        <pc:spChg chg="mod ord">
          <ac:chgData name="Colton Smith" userId="50d810cb076b213a" providerId="LiveId" clId="{DAC378FC-841E-47A9-B9CE-FB21C167C699}" dt="2024-12-05T04:45:13.800" v="88" actId="27636"/>
          <ac:spMkLst>
            <pc:docMk/>
            <pc:sldMk cId="4151694508" sldId="268"/>
            <ac:spMk id="4" creationId="{FAD2AE59-5630-4D5C-83A9-4CDEF4D7DCFB}"/>
          </ac:spMkLst>
        </pc:spChg>
        <pc:spChg chg="add mod">
          <ac:chgData name="Colton Smith" userId="50d810cb076b213a" providerId="LiveId" clId="{DAC378FC-841E-47A9-B9CE-FB21C167C699}" dt="2024-12-05T04:46:43.798" v="107" actId="478"/>
          <ac:spMkLst>
            <pc:docMk/>
            <pc:sldMk cId="4151694508" sldId="268"/>
            <ac:spMk id="5" creationId="{AE4EF653-069F-2BC9-ED07-EA1964D80B46}"/>
          </ac:spMkLst>
        </pc:spChg>
        <pc:spChg chg="del mod ord">
          <ac:chgData name="Colton Smith" userId="50d810cb076b213a" providerId="LiveId" clId="{DAC378FC-841E-47A9-B9CE-FB21C167C699}" dt="2024-12-05T04:46:43.798" v="107" actId="478"/>
          <ac:spMkLst>
            <pc:docMk/>
            <pc:sldMk cId="4151694508" sldId="268"/>
            <ac:spMk id="6" creationId="{5A6B31B0-7B84-475D-961F-09C0191F91A2}"/>
          </ac:spMkLst>
        </pc:spChg>
        <pc:spChg chg="mod ord">
          <ac:chgData name="Colton Smith" userId="50d810cb076b213a" providerId="LiveId" clId="{DAC378FC-841E-47A9-B9CE-FB21C167C699}" dt="2024-12-05T04:41:44.285" v="3" actId="700"/>
          <ac:spMkLst>
            <pc:docMk/>
            <pc:sldMk cId="4151694508" sldId="268"/>
            <ac:spMk id="7" creationId="{08761B51-19E8-1412-3155-39DDEACA1818}"/>
          </ac:spMkLst>
        </pc:spChg>
        <pc:spChg chg="del mod ord">
          <ac:chgData name="Colton Smith" userId="50d810cb076b213a" providerId="LiveId" clId="{DAC378FC-841E-47A9-B9CE-FB21C167C699}" dt="2024-12-05T04:46:45.148" v="108" actId="478"/>
          <ac:spMkLst>
            <pc:docMk/>
            <pc:sldMk cId="4151694508" sldId="268"/>
            <ac:spMk id="8" creationId="{813F3455-E568-40C9-9F4D-8C89F4CD95F8}"/>
          </ac:spMkLst>
        </pc:spChg>
        <pc:spChg chg="add mod">
          <ac:chgData name="Colton Smith" userId="50d810cb076b213a" providerId="LiveId" clId="{DAC378FC-841E-47A9-B9CE-FB21C167C699}" dt="2024-12-05T04:46:45.148" v="108" actId="478"/>
          <ac:spMkLst>
            <pc:docMk/>
            <pc:sldMk cId="4151694508" sldId="268"/>
            <ac:spMk id="10" creationId="{9677F616-77BF-E5CC-57DC-9A4E552C2E82}"/>
          </ac:spMkLst>
        </pc:spChg>
      </pc:sldChg>
      <pc:sldChg chg="delSp modSp mod modTransition">
        <pc:chgData name="Colton Smith" userId="50d810cb076b213a" providerId="LiveId" clId="{DAC378FC-841E-47A9-B9CE-FB21C167C699}" dt="2024-12-05T04:52:09.340" v="157"/>
        <pc:sldMkLst>
          <pc:docMk/>
          <pc:sldMk cId="2436493926" sldId="276"/>
        </pc:sldMkLst>
        <pc:spChg chg="mod">
          <ac:chgData name="Colton Smith" userId="50d810cb076b213a" providerId="LiveId" clId="{DAC378FC-841E-47A9-B9CE-FB21C167C699}" dt="2024-12-05T04:47:01.486" v="110" actId="1076"/>
          <ac:spMkLst>
            <pc:docMk/>
            <pc:sldMk cId="2436493926" sldId="276"/>
            <ac:spMk id="2" creationId="{BCCAEE93-8585-46D4-A7EC-F184E317CB2E}"/>
          </ac:spMkLst>
        </pc:spChg>
        <pc:spChg chg="del mod">
          <ac:chgData name="Colton Smith" userId="50d810cb076b213a" providerId="LiveId" clId="{DAC378FC-841E-47A9-B9CE-FB21C167C699}" dt="2024-12-05T04:43:42.280" v="43" actId="478"/>
          <ac:spMkLst>
            <pc:docMk/>
            <pc:sldMk cId="2436493926" sldId="276"/>
            <ac:spMk id="3" creationId="{24AFFC60-19C3-4901-93F7-7AAF4C09F8C6}"/>
          </ac:spMkLst>
        </pc:spChg>
      </pc:sldChg>
      <pc:sldChg chg="modSp mod modTransition">
        <pc:chgData name="Colton Smith" userId="50d810cb076b213a" providerId="LiveId" clId="{DAC378FC-841E-47A9-B9CE-FB21C167C699}" dt="2024-12-05T04:52:09.340" v="157"/>
        <pc:sldMkLst>
          <pc:docMk/>
          <pc:sldMk cId="2243494996" sldId="277"/>
        </pc:sldMkLst>
        <pc:spChg chg="mod">
          <ac:chgData name="Colton Smith" userId="50d810cb076b213a" providerId="LiveId" clId="{DAC378FC-841E-47A9-B9CE-FB21C167C699}" dt="2024-12-05T04:48:46.252" v="129" actId="1076"/>
          <ac:spMkLst>
            <pc:docMk/>
            <pc:sldMk cId="2243494996" sldId="277"/>
            <ac:spMk id="2" creationId="{6719F29B-F233-48AF-8261-F33A4E079E3E}"/>
          </ac:spMkLst>
        </pc:spChg>
        <pc:spChg chg="mod">
          <ac:chgData name="Colton Smith" userId="50d810cb076b213a" providerId="LiveId" clId="{DAC378FC-841E-47A9-B9CE-FB21C167C699}" dt="2024-12-05T04:48:42.133" v="128" actId="1076"/>
          <ac:spMkLst>
            <pc:docMk/>
            <pc:sldMk cId="2243494996" sldId="277"/>
            <ac:spMk id="3" creationId="{35E3EA69-4E0E-41BD-8095-A124225A2647}"/>
          </ac:spMkLst>
        </pc:spChg>
      </pc:sldChg>
      <pc:sldChg chg="del">
        <pc:chgData name="Colton Smith" userId="50d810cb076b213a" providerId="LiveId" clId="{DAC378FC-841E-47A9-B9CE-FB21C167C699}" dt="2024-12-05T04:42:53.353" v="23" actId="47"/>
        <pc:sldMkLst>
          <pc:docMk/>
          <pc:sldMk cId="4252466045" sldId="279"/>
        </pc:sldMkLst>
      </pc:sldChg>
      <pc:sldChg chg="modSp mod modTransition">
        <pc:chgData name="Colton Smith" userId="50d810cb076b213a" providerId="LiveId" clId="{DAC378FC-841E-47A9-B9CE-FB21C167C699}" dt="2024-12-05T04:52:09.340" v="157"/>
        <pc:sldMkLst>
          <pc:docMk/>
          <pc:sldMk cId="1418789964" sldId="286"/>
        </pc:sldMkLst>
        <pc:spChg chg="mod">
          <ac:chgData name="Colton Smith" userId="50d810cb076b213a" providerId="LiveId" clId="{DAC378FC-841E-47A9-B9CE-FB21C167C699}" dt="2024-12-05T04:49:47.721" v="134" actId="207"/>
          <ac:spMkLst>
            <pc:docMk/>
            <pc:sldMk cId="1418789964" sldId="286"/>
            <ac:spMk id="15" creationId="{257CFB2C-CBA8-F11D-4395-54507681068D}"/>
          </ac:spMkLst>
        </pc:spChg>
      </pc:sldChg>
      <pc:sldChg chg="addSp delSp modSp mod modTransition">
        <pc:chgData name="Colton Smith" userId="50d810cb076b213a" providerId="LiveId" clId="{DAC378FC-841E-47A9-B9CE-FB21C167C699}" dt="2024-12-05T05:43:54.840" v="1948" actId="207"/>
        <pc:sldMkLst>
          <pc:docMk/>
          <pc:sldMk cId="1329539271" sldId="290"/>
        </pc:sldMkLst>
        <pc:spChg chg="mod">
          <ac:chgData name="Colton Smith" userId="50d810cb076b213a" providerId="LiveId" clId="{DAC378FC-841E-47A9-B9CE-FB21C167C699}" dt="2024-12-05T05:39:03.312" v="1933" actId="207"/>
          <ac:spMkLst>
            <pc:docMk/>
            <pc:sldMk cId="1329539271" sldId="290"/>
            <ac:spMk id="2" creationId="{216815C6-3AD0-46E6-A74A-1967BD91AF50}"/>
          </ac:spMkLst>
        </pc:spChg>
        <pc:spChg chg="mod">
          <ac:chgData name="Colton Smith" userId="50d810cb076b213a" providerId="LiveId" clId="{DAC378FC-841E-47A9-B9CE-FB21C167C699}" dt="2024-12-05T05:43:54.840" v="1948" actId="207"/>
          <ac:spMkLst>
            <pc:docMk/>
            <pc:sldMk cId="1329539271" sldId="290"/>
            <ac:spMk id="3" creationId="{1901B20D-4C28-4DA3-ABBD-718C22A5E58B}"/>
          </ac:spMkLst>
        </pc:spChg>
        <pc:spChg chg="mod topLvl">
          <ac:chgData name="Colton Smith" userId="50d810cb076b213a" providerId="LiveId" clId="{DAC378FC-841E-47A9-B9CE-FB21C167C699}" dt="2024-12-05T05:18:54.758" v="945" actId="338"/>
          <ac:spMkLst>
            <pc:docMk/>
            <pc:sldMk cId="1329539271" sldId="290"/>
            <ac:spMk id="12" creationId="{F241FCB5-0E68-6D14-030D-1E3678B9B562}"/>
          </ac:spMkLst>
        </pc:spChg>
        <pc:spChg chg="mod topLvl">
          <ac:chgData name="Colton Smith" userId="50d810cb076b213a" providerId="LiveId" clId="{DAC378FC-841E-47A9-B9CE-FB21C167C699}" dt="2024-12-05T05:18:54.758" v="945" actId="338"/>
          <ac:spMkLst>
            <pc:docMk/>
            <pc:sldMk cId="1329539271" sldId="290"/>
            <ac:spMk id="14" creationId="{34396093-E8FF-4CFB-97EF-C94270754E3B}"/>
          </ac:spMkLst>
        </pc:spChg>
        <pc:spChg chg="mod topLvl">
          <ac:chgData name="Colton Smith" userId="50d810cb076b213a" providerId="LiveId" clId="{DAC378FC-841E-47A9-B9CE-FB21C167C699}" dt="2024-12-05T05:18:54.758" v="945" actId="338"/>
          <ac:spMkLst>
            <pc:docMk/>
            <pc:sldMk cId="1329539271" sldId="290"/>
            <ac:spMk id="16" creationId="{EE333ACB-6987-465F-2572-1DBACEBFEE35}"/>
          </ac:spMkLst>
        </pc:spChg>
        <pc:spChg chg="mod topLvl">
          <ac:chgData name="Colton Smith" userId="50d810cb076b213a" providerId="LiveId" clId="{DAC378FC-841E-47A9-B9CE-FB21C167C699}" dt="2024-12-05T05:18:54.758" v="945" actId="338"/>
          <ac:spMkLst>
            <pc:docMk/>
            <pc:sldMk cId="1329539271" sldId="290"/>
            <ac:spMk id="17" creationId="{F02DA153-5510-C508-B1B6-94EBFB10DD53}"/>
          </ac:spMkLst>
        </pc:spChg>
        <pc:spChg chg="mod topLvl">
          <ac:chgData name="Colton Smith" userId="50d810cb076b213a" providerId="LiveId" clId="{DAC378FC-841E-47A9-B9CE-FB21C167C699}" dt="2024-12-05T05:18:54.758" v="945" actId="338"/>
          <ac:spMkLst>
            <pc:docMk/>
            <pc:sldMk cId="1329539271" sldId="290"/>
            <ac:spMk id="18" creationId="{264A5175-3BA8-25C4-EE26-C3E90F866BA9}"/>
          </ac:spMkLst>
        </pc:spChg>
        <pc:spChg chg="mod topLvl">
          <ac:chgData name="Colton Smith" userId="50d810cb076b213a" providerId="LiveId" clId="{DAC378FC-841E-47A9-B9CE-FB21C167C699}" dt="2024-12-05T05:18:54.758" v="945" actId="338"/>
          <ac:spMkLst>
            <pc:docMk/>
            <pc:sldMk cId="1329539271" sldId="290"/>
            <ac:spMk id="19" creationId="{6A568791-4190-0663-6405-127C654FD586}"/>
          </ac:spMkLst>
        </pc:spChg>
        <pc:spChg chg="add mod">
          <ac:chgData name="Colton Smith" userId="50d810cb076b213a" providerId="LiveId" clId="{DAC378FC-841E-47A9-B9CE-FB21C167C699}" dt="2024-12-05T05:24:15.147" v="1078" actId="207"/>
          <ac:spMkLst>
            <pc:docMk/>
            <pc:sldMk cId="1329539271" sldId="290"/>
            <ac:spMk id="21" creationId="{FD3B242F-A72D-E7D0-78E4-1334780AD9A2}"/>
          </ac:spMkLst>
        </pc:spChg>
        <pc:grpChg chg="del">
          <ac:chgData name="Colton Smith" userId="50d810cb076b213a" providerId="LiveId" clId="{DAC378FC-841E-47A9-B9CE-FB21C167C699}" dt="2024-12-05T05:16:19.062" v="874" actId="165"/>
          <ac:grpSpMkLst>
            <pc:docMk/>
            <pc:sldMk cId="1329539271" sldId="290"/>
            <ac:grpSpMk id="20" creationId="{08E3FF42-991B-2CBF-7A41-38BF4C4453EE}"/>
          </ac:grpSpMkLst>
        </pc:grpChg>
        <pc:grpChg chg="add mod">
          <ac:chgData name="Colton Smith" userId="50d810cb076b213a" providerId="LiveId" clId="{DAC378FC-841E-47A9-B9CE-FB21C167C699}" dt="2024-12-05T05:23:59.200" v="1077" actId="1037"/>
          <ac:grpSpMkLst>
            <pc:docMk/>
            <pc:sldMk cId="1329539271" sldId="290"/>
            <ac:grpSpMk id="22" creationId="{031410D3-06B4-10AE-812F-3D9FF64A5781}"/>
          </ac:grpSpMkLst>
        </pc:grpChg>
        <pc:picChg chg="mod topLvl">
          <ac:chgData name="Colton Smith" userId="50d810cb076b213a" providerId="LiveId" clId="{DAC378FC-841E-47A9-B9CE-FB21C167C699}" dt="2024-12-05T05:18:54.758" v="945" actId="338"/>
          <ac:picMkLst>
            <pc:docMk/>
            <pc:sldMk cId="1329539271" sldId="290"/>
            <ac:picMk id="10" creationId="{14A203D6-732F-2D89-8015-D4FE974C0653}"/>
          </ac:picMkLst>
        </pc:picChg>
      </pc:sldChg>
      <pc:sldChg chg="modSp mod modTransition">
        <pc:chgData name="Colton Smith" userId="50d810cb076b213a" providerId="LiveId" clId="{DAC378FC-841E-47A9-B9CE-FB21C167C699}" dt="2024-12-05T05:39:57.922" v="1939" actId="113"/>
        <pc:sldMkLst>
          <pc:docMk/>
          <pc:sldMk cId="3003251909" sldId="291"/>
        </pc:sldMkLst>
        <pc:spChg chg="mod">
          <ac:chgData name="Colton Smith" userId="50d810cb076b213a" providerId="LiveId" clId="{DAC378FC-841E-47A9-B9CE-FB21C167C699}" dt="2024-12-05T04:49:30.638" v="133" actId="1076"/>
          <ac:spMkLst>
            <pc:docMk/>
            <pc:sldMk cId="3003251909" sldId="291"/>
            <ac:spMk id="2" creationId="{216815C6-3AD0-46E6-A74A-1967BD91AF50}"/>
          </ac:spMkLst>
        </pc:spChg>
        <pc:spChg chg="mod">
          <ac:chgData name="Colton Smith" userId="50d810cb076b213a" providerId="LiveId" clId="{DAC378FC-841E-47A9-B9CE-FB21C167C699}" dt="2024-12-05T05:39:57.922" v="1939" actId="113"/>
          <ac:spMkLst>
            <pc:docMk/>
            <pc:sldMk cId="3003251909" sldId="291"/>
            <ac:spMk id="3" creationId="{1901B20D-4C28-4DA3-ABBD-718C22A5E58B}"/>
          </ac:spMkLst>
        </pc:spChg>
        <pc:cxnChg chg="mod">
          <ac:chgData name="Colton Smith" userId="50d810cb076b213a" providerId="LiveId" clId="{DAC378FC-841E-47A9-B9CE-FB21C167C699}" dt="2024-12-05T04:50:09.128" v="136" actId="1036"/>
          <ac:cxnSpMkLst>
            <pc:docMk/>
            <pc:sldMk cId="3003251909" sldId="291"/>
            <ac:cxnSpMk id="6" creationId="{AB8CC52C-665B-EB71-CAC9-EC1915BF27B9}"/>
          </ac:cxnSpMkLst>
        </pc:cxnChg>
      </pc:sldChg>
      <pc:sldChg chg="del">
        <pc:chgData name="Colton Smith" userId="50d810cb076b213a" providerId="LiveId" clId="{DAC378FC-841E-47A9-B9CE-FB21C167C699}" dt="2024-12-05T04:42:52.281" v="22" actId="47"/>
        <pc:sldMkLst>
          <pc:docMk/>
          <pc:sldMk cId="2390678392" sldId="292"/>
        </pc:sldMkLst>
      </pc:sldChg>
      <pc:sldChg chg="addSp delSp modSp mod modTransition">
        <pc:chgData name="Colton Smith" userId="50d810cb076b213a" providerId="LiveId" clId="{DAC378FC-841E-47A9-B9CE-FB21C167C699}" dt="2024-12-05T05:07:16.500" v="356" actId="20577"/>
        <pc:sldMkLst>
          <pc:docMk/>
          <pc:sldMk cId="1669370331" sldId="294"/>
        </pc:sldMkLst>
        <pc:spChg chg="mod">
          <ac:chgData name="Colton Smith" userId="50d810cb076b213a" providerId="LiveId" clId="{DAC378FC-841E-47A9-B9CE-FB21C167C699}" dt="2024-12-05T04:51:02.216" v="142"/>
          <ac:spMkLst>
            <pc:docMk/>
            <pc:sldMk cId="1669370331" sldId="294"/>
            <ac:spMk id="2" creationId="{537E1C88-627C-4655-A4FB-0BB02EDB078A}"/>
          </ac:spMkLst>
        </pc:spChg>
        <pc:spChg chg="mod">
          <ac:chgData name="Colton Smith" userId="50d810cb076b213a" providerId="LiveId" clId="{DAC378FC-841E-47A9-B9CE-FB21C167C699}" dt="2024-12-05T05:07:16.500" v="356" actId="20577"/>
          <ac:spMkLst>
            <pc:docMk/>
            <pc:sldMk cId="1669370331" sldId="294"/>
            <ac:spMk id="3" creationId="{033634FE-ADF0-4BC3-A0A9-447EA9DD096B}"/>
          </ac:spMkLst>
        </pc:spChg>
        <pc:spChg chg="del">
          <ac:chgData name="Colton Smith" userId="50d810cb076b213a" providerId="LiveId" clId="{DAC378FC-841E-47A9-B9CE-FB21C167C699}" dt="2024-12-05T04:57:53.314" v="158" actId="478"/>
          <ac:spMkLst>
            <pc:docMk/>
            <pc:sldMk cId="1669370331" sldId="294"/>
            <ac:spMk id="4" creationId="{D1481E79-E7B8-1BFB-F7EE-1611654D842C}"/>
          </ac:spMkLst>
        </pc:spChg>
        <pc:spChg chg="add del">
          <ac:chgData name="Colton Smith" userId="50d810cb076b213a" providerId="LiveId" clId="{DAC378FC-841E-47A9-B9CE-FB21C167C699}" dt="2024-12-05T04:51:17.015" v="145" actId="478"/>
          <ac:spMkLst>
            <pc:docMk/>
            <pc:sldMk cId="1669370331" sldId="294"/>
            <ac:spMk id="7" creationId="{769953DC-5886-ECFE-9106-9FB01FC4C706}"/>
          </ac:spMkLst>
        </pc:spChg>
        <pc:graphicFrameChg chg="add del">
          <ac:chgData name="Colton Smith" userId="50d810cb076b213a" providerId="LiveId" clId="{DAC378FC-841E-47A9-B9CE-FB21C167C699}" dt="2024-12-05T04:58:21.732" v="164" actId="3680"/>
          <ac:graphicFrameMkLst>
            <pc:docMk/>
            <pc:sldMk cId="1669370331" sldId="294"/>
            <ac:graphicFrameMk id="10" creationId="{B580B50F-A134-B54C-FAC2-991CC656E673}"/>
          </ac:graphicFrameMkLst>
        </pc:graphicFrameChg>
        <pc:graphicFrameChg chg="add mod modGraphic">
          <ac:chgData name="Colton Smith" userId="50d810cb076b213a" providerId="LiveId" clId="{DAC378FC-841E-47A9-B9CE-FB21C167C699}" dt="2024-12-05T05:03:33.340" v="302" actId="14100"/>
          <ac:graphicFrameMkLst>
            <pc:docMk/>
            <pc:sldMk cId="1669370331" sldId="294"/>
            <ac:graphicFrameMk id="11" creationId="{5B0AC8DA-4D79-1BF1-CAB7-31179768AF0D}"/>
          </ac:graphicFrameMkLst>
        </pc:graphicFrameChg>
        <pc:picChg chg="add mod">
          <ac:chgData name="Colton Smith" userId="50d810cb076b213a" providerId="LiveId" clId="{DAC378FC-841E-47A9-B9CE-FB21C167C699}" dt="2024-12-05T05:06:19.158" v="306" actId="208"/>
          <ac:picMkLst>
            <pc:docMk/>
            <pc:sldMk cId="1669370331" sldId="294"/>
            <ac:picMk id="9" creationId="{099F9EE7-FF12-070D-6ADA-6FBF664122BC}"/>
          </ac:picMkLst>
        </pc:picChg>
      </pc:sldChg>
      <pc:sldChg chg="modSp mod modTransition">
        <pc:chgData name="Colton Smith" userId="50d810cb076b213a" providerId="LiveId" clId="{DAC378FC-841E-47A9-B9CE-FB21C167C699}" dt="2024-12-05T04:52:09.340" v="157"/>
        <pc:sldMkLst>
          <pc:docMk/>
          <pc:sldMk cId="1363512433" sldId="295"/>
        </pc:sldMkLst>
        <pc:spChg chg="mod">
          <ac:chgData name="Colton Smith" userId="50d810cb076b213a" providerId="LiveId" clId="{DAC378FC-841E-47A9-B9CE-FB21C167C699}" dt="2024-12-05T04:49:53.150" v="135" actId="207"/>
          <ac:spMkLst>
            <pc:docMk/>
            <pc:sldMk cId="1363512433" sldId="295"/>
            <ac:spMk id="6" creationId="{3A59BD5C-6837-59B4-831D-D7E0A54EAFE6}"/>
          </ac:spMkLst>
        </pc:spChg>
      </pc:sldChg>
      <pc:sldChg chg="modSp mod modTransition">
        <pc:chgData name="Colton Smith" userId="50d810cb076b213a" providerId="LiveId" clId="{DAC378FC-841E-47A9-B9CE-FB21C167C699}" dt="2024-12-05T04:52:09.340" v="157"/>
        <pc:sldMkLst>
          <pc:docMk/>
          <pc:sldMk cId="1970351950" sldId="303"/>
        </pc:sldMkLst>
        <pc:spChg chg="mod">
          <ac:chgData name="Colton Smith" userId="50d810cb076b213a" providerId="LiveId" clId="{DAC378FC-841E-47A9-B9CE-FB21C167C699}" dt="2024-12-05T04:51:09.928" v="144" actId="1076"/>
          <ac:spMkLst>
            <pc:docMk/>
            <pc:sldMk cId="1970351950" sldId="303"/>
            <ac:spMk id="2" creationId="{537E1C88-627C-4655-A4FB-0BB02EDB078A}"/>
          </ac:spMkLst>
        </pc:spChg>
      </pc:sldChg>
      <pc:sldChg chg="modTransition">
        <pc:chgData name="Colton Smith" userId="50d810cb076b213a" providerId="LiveId" clId="{DAC378FC-841E-47A9-B9CE-FB21C167C699}" dt="2024-12-05T04:52:09.340" v="157"/>
        <pc:sldMkLst>
          <pc:docMk/>
          <pc:sldMk cId="186851544" sldId="304"/>
        </pc:sldMkLst>
      </pc:sldChg>
      <pc:sldChg chg="new">
        <pc:chgData name="Colton Smith" userId="50d810cb076b213a" providerId="LiveId" clId="{DAC378FC-841E-47A9-B9CE-FB21C167C699}" dt="2024-12-05T05:41:59.395" v="1940" actId="680"/>
        <pc:sldMkLst>
          <pc:docMk/>
          <pc:sldMk cId="3770302070" sldId="305"/>
        </pc:sldMkLst>
      </pc:sldChg>
      <pc:sldChg chg="new">
        <pc:chgData name="Colton Smith" userId="50d810cb076b213a" providerId="LiveId" clId="{DAC378FC-841E-47A9-B9CE-FB21C167C699}" dt="2024-12-05T05:41:59.576" v="1941" actId="680"/>
        <pc:sldMkLst>
          <pc:docMk/>
          <pc:sldMk cId="2597052544" sldId="306"/>
        </pc:sldMkLst>
      </pc:sldChg>
      <pc:sldChg chg="new">
        <pc:chgData name="Colton Smith" userId="50d810cb076b213a" providerId="LiveId" clId="{DAC378FC-841E-47A9-B9CE-FB21C167C699}" dt="2024-12-05T05:41:59.758" v="1942" actId="680"/>
        <pc:sldMkLst>
          <pc:docMk/>
          <pc:sldMk cId="1226855346" sldId="307"/>
        </pc:sldMkLst>
      </pc:sldChg>
      <pc:sldChg chg="new">
        <pc:chgData name="Colton Smith" userId="50d810cb076b213a" providerId="LiveId" clId="{DAC378FC-841E-47A9-B9CE-FB21C167C699}" dt="2024-12-05T05:41:59.937" v="1943" actId="680"/>
        <pc:sldMkLst>
          <pc:docMk/>
          <pc:sldMk cId="1435384169" sldId="308"/>
        </pc:sldMkLst>
      </pc:sldChg>
      <pc:sldMasterChg chg="modTransition modSldLayout">
        <pc:chgData name="Colton Smith" userId="50d810cb076b213a" providerId="LiveId" clId="{DAC378FC-841E-47A9-B9CE-FB21C167C699}" dt="2024-12-05T04:52:09.340" v="157"/>
        <pc:sldMasterMkLst>
          <pc:docMk/>
          <pc:sldMasterMk cId="2464305198" sldId="2147483648"/>
        </pc:sldMasterMkLst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3839583478" sldId="2147483649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193739902" sldId="2147483666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3523748004" sldId="2147483676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202555004" sldId="2147483677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2780696027" sldId="2147483678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64770521" sldId="2147483681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1807368846" sldId="2147483685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3921514593" sldId="2147483691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988813763" sldId="2147483696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4081890653" sldId="2147483699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670392170" sldId="2147483700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17235676" sldId="2147483702"/>
          </pc:sldLayoutMkLst>
        </pc:sldLayoutChg>
        <pc:sldLayoutChg chg="modTransition">
          <pc:chgData name="Colton Smith" userId="50d810cb076b213a" providerId="LiveId" clId="{DAC378FC-841E-47A9-B9CE-FB21C167C699}" dt="2024-12-05T04:52:09.340" v="157"/>
          <pc:sldLayoutMkLst>
            <pc:docMk/>
            <pc:sldMasterMk cId="2464305198" sldId="2147483648"/>
            <pc:sldLayoutMk cId="1506966382" sldId="214748370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1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335" y="326572"/>
            <a:ext cx="10731309" cy="2052735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Regional Dialect Identification </a:t>
            </a:r>
            <a:br>
              <a:rPr lang="en-US" sz="4000" dirty="0"/>
            </a:b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 African American English Speakers</a:t>
            </a:r>
            <a:endParaRPr lang="en-US" sz="4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D7C0A-CA50-D191-E076-C1FB65F74EFD}"/>
              </a:ext>
            </a:extLst>
          </p:cNvPr>
          <p:cNvSpPr txBox="1"/>
          <p:nvPr/>
        </p:nvSpPr>
        <p:spPr>
          <a:xfrm>
            <a:off x="8589369" y="4089861"/>
            <a:ext cx="2359621" cy="193899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3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Group 3</a:t>
            </a:r>
            <a:endParaRPr lang="en-US" sz="4300" u="sng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Ajit Pandey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Partha Kundu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Lindsey Smith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C7220-7462-2E05-F2A7-724E915CDBC5}"/>
              </a:ext>
            </a:extLst>
          </p:cNvPr>
          <p:cNvSpPr txBox="1"/>
          <p:nvPr/>
        </p:nvSpPr>
        <p:spPr>
          <a:xfrm>
            <a:off x="7239850" y="2259449"/>
            <a:ext cx="46297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EC ENGR M214A</a:t>
            </a:r>
          </a:p>
          <a:p>
            <a:pPr algn="r"/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242968"/>
            <a:ext cx="9866540" cy="135814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Feature Extraction:</a:t>
            </a:r>
            <a:br>
              <a:rPr lang="en-US" sz="4000" dirty="0"/>
            </a:br>
            <a:r>
              <a:rPr lang="en-US" sz="36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openSMILE</a:t>
            </a:r>
            <a:r>
              <a:rPr lang="en-US" sz="36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 – GeMAPSv01b and eGeMAPSv02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GeMAPSv01b description</a:t>
            </a:r>
          </a:p>
          <a:p>
            <a:r>
              <a:rPr lang="en-US" dirty="0"/>
              <a:t>eGeMAPSv02 description</a:t>
            </a:r>
          </a:p>
          <a:p>
            <a:r>
              <a:rPr lang="en-US" dirty="0"/>
              <a:t>Why we chose to use it</a:t>
            </a:r>
          </a:p>
          <a:p>
            <a:r>
              <a:rPr lang="en-US" dirty="0"/>
              <a:t>How it worked for our code</a:t>
            </a:r>
          </a:p>
          <a:p>
            <a:endParaRPr lang="en-US" dirty="0"/>
          </a:p>
          <a:p>
            <a:r>
              <a:rPr lang="en-US" dirty="0"/>
              <a:t>Results – accuracy improvement or degradation</a:t>
            </a:r>
          </a:p>
          <a:p>
            <a:endParaRPr lang="en-US" dirty="0"/>
          </a:p>
          <a:p>
            <a:r>
              <a:rPr lang="en-US" dirty="0"/>
              <a:t>Results -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E325D-D429-6201-370D-592A1BC167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5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2FDA-ECBC-5D86-4BA8-5861F70C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B927-0A59-F18B-77F5-36997D4C086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EA6BC-771D-F691-0844-A5B19682B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CF614-1241-A35E-FE11-D9D49677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F56C-D6A9-029A-5E6F-A61D8DEA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DDBF0-AC06-762C-9B90-2961567F6CAB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3E3F9-F18E-F93F-2AF3-245F2D4E72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A2E26-18AF-248C-E4BE-7F11978E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0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6540-3AE5-531A-4873-0D8C076E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44994-5744-1452-61CC-86C0B33E8CC4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087DA-1661-6836-8745-85A7AEC058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DB965-2313-D6EE-2423-50E84903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5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6B57-0B6F-9733-B543-29934B2A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F65E-FE80-8D34-A9D4-83FB7BA16342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787A1-F522-35EE-B6C9-E810FCBDD5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8387C-E1A8-1A0E-02AE-87027ED04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5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B15-4FF0-1815-B7EB-0D7867BF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5ECE-8B5B-8A60-FD65-155E015117B5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25D3F-43CA-0317-FF7A-AC7A43339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490AA-16D7-34BE-3DDB-DFCA764B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8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402958"/>
            <a:ext cx="7427354" cy="718084"/>
          </a:xfrm>
        </p:spPr>
        <p:txBody>
          <a:bodyPr>
            <a:normAutofit/>
          </a:bodyPr>
          <a:lstStyle/>
          <a:p>
            <a:r>
              <a:rPr lang="en-US" dirty="0"/>
              <a:t>Final best Results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4EF653-069F-2BC9-ED07-EA1964D80B4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77F616-77BF-E5CC-57DC-9A4E552C2E82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435" y="317240"/>
            <a:ext cx="5952931" cy="1203649"/>
          </a:xfrm>
        </p:spPr>
        <p:txBody>
          <a:bodyPr>
            <a:noAutofit/>
          </a:bodyPr>
          <a:lstStyle/>
          <a:p>
            <a:r>
              <a:rPr lang="en-US" sz="6000" dirty="0"/>
              <a:t>Conclusions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0DC0B3C2-75EB-570F-DC64-C707C8001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0581" y="1833045"/>
            <a:ext cx="6449785" cy="10295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9625" y="1530219"/>
            <a:ext cx="5561046" cy="1492898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Meet the team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D97552-6A6E-5B72-5382-89FB8C473176}"/>
              </a:ext>
            </a:extLst>
          </p:cNvPr>
          <p:cNvSpPr txBox="1"/>
          <p:nvPr/>
        </p:nvSpPr>
        <p:spPr>
          <a:xfrm>
            <a:off x="9652812" y="4809555"/>
            <a:ext cx="2270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Lindsey Smith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Electrical Engineer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C928F2-E32A-4806-DEDC-581C716F5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5" t="17037" r="14887" b="28626"/>
          <a:stretch/>
        </p:blipFill>
        <p:spPr bwMode="auto">
          <a:xfrm>
            <a:off x="9618377" y="2122714"/>
            <a:ext cx="2304608" cy="2612571"/>
          </a:xfrm>
          <a:prstGeom prst="rect">
            <a:avLst/>
          </a:prstGeom>
          <a:ln w="38100" cap="sq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04AF1-A531-0379-8E28-6F505D3A1712}"/>
              </a:ext>
            </a:extLst>
          </p:cNvPr>
          <p:cNvSpPr txBox="1"/>
          <p:nvPr/>
        </p:nvSpPr>
        <p:spPr>
          <a:xfrm>
            <a:off x="7091559" y="4812604"/>
            <a:ext cx="2196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Partha Kundu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Placeholder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5FF09-3895-1630-C12E-2D65DEBC299C}"/>
              </a:ext>
            </a:extLst>
          </p:cNvPr>
          <p:cNvSpPr txBox="1"/>
          <p:nvPr/>
        </p:nvSpPr>
        <p:spPr>
          <a:xfrm>
            <a:off x="4579699" y="4809555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Ajit Pandey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EBBE12-7517-CBA0-4269-4BBE1DA973FE}"/>
              </a:ext>
            </a:extLst>
          </p:cNvPr>
          <p:cNvSpPr/>
          <p:nvPr/>
        </p:nvSpPr>
        <p:spPr>
          <a:xfrm>
            <a:off x="6971936" y="2122712"/>
            <a:ext cx="2304608" cy="2612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F1110-8862-D74D-5AB1-89D5E04DB652}"/>
              </a:ext>
            </a:extLst>
          </p:cNvPr>
          <p:cNvSpPr/>
          <p:nvPr/>
        </p:nvSpPr>
        <p:spPr>
          <a:xfrm>
            <a:off x="4371724" y="2122713"/>
            <a:ext cx="2304608" cy="2612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292" y="895738"/>
            <a:ext cx="4553936" cy="1642349"/>
          </a:xfrm>
        </p:spPr>
        <p:txBody>
          <a:bodyPr>
            <a:normAutofit/>
          </a:bodyPr>
          <a:lstStyle/>
          <a:p>
            <a:r>
              <a:rPr lang="en-US" sz="6000" dirty="0"/>
              <a:t>Agenda</a:t>
            </a:r>
            <a:endParaRPr lang="en-ZA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30399" y="2708633"/>
            <a:ext cx="4550517" cy="3745076"/>
          </a:xfrm>
        </p:spPr>
        <p:txBody>
          <a:bodyPr>
            <a:no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600" dirty="0"/>
              <a:t>Introduction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600" dirty="0"/>
              <a:t>Approach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600" dirty="0"/>
              <a:t>Filtering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600" dirty="0"/>
              <a:t>Feature Selection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600" dirty="0"/>
              <a:t>Final Results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600" dirty="0"/>
              <a:t>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5269" y="167310"/>
            <a:ext cx="8862544" cy="72942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748" y="896732"/>
            <a:ext cx="7246980" cy="5662687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100" dirty="0"/>
              <a:t>Speech signals carry characteristic information about the originating speaker including </a:t>
            </a:r>
            <a:r>
              <a:rPr lang="en-US" sz="2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regional origin</a:t>
            </a:r>
          </a:p>
          <a:p>
            <a:pPr marL="342900" indent="-342900">
              <a:lnSpc>
                <a:spcPct val="100000"/>
              </a:lnSpc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100" dirty="0"/>
              <a:t>This project uses audio signals from the Corpus of Regional African American Language (</a:t>
            </a:r>
            <a:r>
              <a:rPr lang="en-US" sz="2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CORAAL</a:t>
            </a:r>
            <a:r>
              <a:rPr lang="en-US" sz="2100" dirty="0"/>
              <a:t>) database to train and establish an African American speaker region identification system</a:t>
            </a:r>
          </a:p>
          <a:p>
            <a:pPr marL="342900" indent="-342900">
              <a:lnSpc>
                <a:spcPct val="100000"/>
              </a:lnSpc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100" dirty="0"/>
              <a:t>The dataset is taken from male and female speakers from </a:t>
            </a:r>
            <a:r>
              <a:rPr lang="en-US" sz="2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6 U.S. cities </a:t>
            </a:r>
            <a:r>
              <a:rPr lang="en-US" sz="2100" dirty="0"/>
              <a:t>speaking within noisy and clean environments</a:t>
            </a:r>
          </a:p>
          <a:p>
            <a:pPr marL="342900" indent="-342900">
              <a:lnSpc>
                <a:spcPct val="100000"/>
              </a:lnSpc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100" dirty="0"/>
              <a:t>Different features are extracted from the audio files in the dataset which are then used to train an </a:t>
            </a:r>
            <a:r>
              <a:rPr lang="en-US" sz="21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XGBoost</a:t>
            </a:r>
            <a:r>
              <a:rPr lang="en-US" sz="2100" dirty="0"/>
              <a:t> classifier to predict the area of origin for each speaker</a:t>
            </a:r>
          </a:p>
          <a:p>
            <a:pPr marL="342900" indent="-342900">
              <a:lnSpc>
                <a:spcPct val="100000"/>
              </a:lnSpc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100" dirty="0"/>
              <a:t>The objective of this project is to exceed an </a:t>
            </a:r>
            <a:r>
              <a:rPr lang="en-US" sz="2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accuracy</a:t>
            </a:r>
            <a:r>
              <a:rPr lang="en-US" sz="2100" dirty="0"/>
              <a:t> threshold of </a:t>
            </a:r>
            <a:r>
              <a:rPr lang="en-US" sz="2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~70% </a:t>
            </a:r>
            <a:r>
              <a:rPr lang="en-US" sz="2100" dirty="0"/>
              <a:t>through strategic feature selection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410D3-06B4-10AE-812F-3D9FF64A5781}"/>
              </a:ext>
            </a:extLst>
          </p:cNvPr>
          <p:cNvGrpSpPr/>
          <p:nvPr/>
        </p:nvGrpSpPr>
        <p:grpSpPr>
          <a:xfrm>
            <a:off x="27987" y="46009"/>
            <a:ext cx="4100014" cy="5027625"/>
            <a:chOff x="877431" y="363893"/>
            <a:chExt cx="3163078" cy="40609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A203D6-732F-2D89-8015-D4FE974C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2419" t="22312" r="10737" b="16395"/>
            <a:stretch/>
          </p:blipFill>
          <p:spPr>
            <a:xfrm>
              <a:off x="877431" y="363893"/>
              <a:ext cx="3163078" cy="40609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F241FCB5-0E68-6D14-030D-1E3678B9B562}"/>
                </a:ext>
              </a:extLst>
            </p:cNvPr>
            <p:cNvSpPr/>
            <p:nvPr/>
          </p:nvSpPr>
          <p:spPr>
            <a:xfrm>
              <a:off x="1008060" y="3956178"/>
              <a:ext cx="274320" cy="274320"/>
            </a:xfrm>
            <a:prstGeom prst="star5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34396093-E8FF-4CFB-97EF-C94270754E3B}"/>
                </a:ext>
              </a:extLst>
            </p:cNvPr>
            <p:cNvSpPr/>
            <p:nvPr/>
          </p:nvSpPr>
          <p:spPr>
            <a:xfrm>
              <a:off x="1008060" y="622413"/>
              <a:ext cx="274320" cy="274320"/>
            </a:xfrm>
            <a:prstGeom prst="star5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EE333ACB-6987-465F-2572-1DBACEBFEE35}"/>
                </a:ext>
              </a:extLst>
            </p:cNvPr>
            <p:cNvSpPr/>
            <p:nvPr/>
          </p:nvSpPr>
          <p:spPr>
            <a:xfrm>
              <a:off x="3238109" y="1104820"/>
              <a:ext cx="274320" cy="274320"/>
            </a:xfrm>
            <a:prstGeom prst="star5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F02DA153-5510-C508-B1B6-94EBFB10DD53}"/>
                </a:ext>
              </a:extLst>
            </p:cNvPr>
            <p:cNvSpPr/>
            <p:nvPr/>
          </p:nvSpPr>
          <p:spPr>
            <a:xfrm>
              <a:off x="2321810" y="2529619"/>
              <a:ext cx="274320" cy="274320"/>
            </a:xfrm>
            <a:prstGeom prst="star5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264A5175-3BA8-25C4-EE26-C3E90F866BA9}"/>
                </a:ext>
              </a:extLst>
            </p:cNvPr>
            <p:cNvSpPr/>
            <p:nvPr/>
          </p:nvSpPr>
          <p:spPr>
            <a:xfrm>
              <a:off x="2321810" y="377354"/>
              <a:ext cx="274320" cy="274320"/>
            </a:xfrm>
            <a:prstGeom prst="star5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6A568791-4190-0663-6405-127C654FD586}"/>
                </a:ext>
              </a:extLst>
            </p:cNvPr>
            <p:cNvSpPr/>
            <p:nvPr/>
          </p:nvSpPr>
          <p:spPr>
            <a:xfrm>
              <a:off x="2458970" y="1641591"/>
              <a:ext cx="274320" cy="274320"/>
            </a:xfrm>
            <a:prstGeom prst="star5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3B242F-A72D-E7D0-78E4-1334780AD9A2}"/>
              </a:ext>
            </a:extLst>
          </p:cNvPr>
          <p:cNvSpPr txBox="1"/>
          <p:nvPr/>
        </p:nvSpPr>
        <p:spPr>
          <a:xfrm>
            <a:off x="20995" y="5073634"/>
            <a:ext cx="4125668" cy="1754326"/>
          </a:xfrm>
          <a:prstGeom prst="rect">
            <a:avLst/>
          </a:prstGeom>
          <a:solidFill>
            <a:srgbClr val="79D5E8"/>
          </a:solidFill>
          <a:ln w="5715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A2E76"/>
                </a:solidFill>
              </a:rPr>
              <a:t>Detroit, MI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A2E76"/>
                </a:solidFill>
              </a:rPr>
              <a:t>Rochester, 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A2E76"/>
                </a:solidFill>
              </a:rPr>
              <a:t>Lower East Side, Manhattan, 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A2E76"/>
                </a:solidFill>
              </a:rPr>
              <a:t>Washington, DC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A2E76"/>
                </a:solidFill>
              </a:rPr>
              <a:t>Princeville, NC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A2E76"/>
                </a:solidFill>
              </a:rPr>
              <a:t>Valdosta, GA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8766" y="217625"/>
            <a:ext cx="7781729" cy="8523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A2E76"/>
                </a:solidFill>
              </a:rPr>
              <a:t>High level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430" y="1166258"/>
            <a:ext cx="6176865" cy="5551714"/>
          </a:xfrm>
        </p:spPr>
        <p:txBody>
          <a:bodyPr>
            <a:normAutofit lnSpcReduction="10000"/>
          </a:bodyPr>
          <a:lstStyle/>
          <a:p>
            <a:pPr algn="r">
              <a:spcAft>
                <a:spcPts val="500"/>
              </a:spcAft>
            </a:pPr>
            <a:r>
              <a:rPr lang="en-US" b="1" dirty="0"/>
              <a:t>Import audio data</a:t>
            </a:r>
          </a:p>
          <a:p>
            <a:pPr algn="r">
              <a:spcAft>
                <a:spcPts val="500"/>
              </a:spcAft>
            </a:pPr>
            <a:r>
              <a:rPr lang="en-US" b="1" dirty="0"/>
              <a:t>Preprocess data</a:t>
            </a:r>
          </a:p>
          <a:p>
            <a:pPr algn="r">
              <a:spcAft>
                <a:spcPts val="500"/>
              </a:spcAft>
            </a:pPr>
            <a:r>
              <a:rPr lang="en-US" b="1" dirty="0"/>
              <a:t>Apply filtering</a:t>
            </a:r>
          </a:p>
          <a:p>
            <a:pPr algn="r">
              <a:spcAft>
                <a:spcPts val="500"/>
              </a:spcAft>
            </a:pPr>
            <a:r>
              <a:rPr lang="en-US" b="1" dirty="0"/>
              <a:t>Extract feature sets</a:t>
            </a:r>
          </a:p>
          <a:p>
            <a:pPr algn="r">
              <a:spcAft>
                <a:spcPts val="500"/>
              </a:spcAft>
            </a:pPr>
            <a:r>
              <a:rPr lang="en-US" b="1" dirty="0"/>
              <a:t>Create labels</a:t>
            </a:r>
          </a:p>
          <a:p>
            <a:pPr algn="r">
              <a:spcAft>
                <a:spcPts val="500"/>
              </a:spcAft>
            </a:pPr>
            <a:r>
              <a:rPr lang="en-US" b="1" dirty="0"/>
              <a:t>Concatenate data</a:t>
            </a:r>
          </a:p>
          <a:p>
            <a:pPr algn="r">
              <a:spcAft>
                <a:spcPts val="500"/>
              </a:spcAft>
            </a:pPr>
            <a:r>
              <a:rPr lang="en-US" b="1" dirty="0"/>
              <a:t>Train model</a:t>
            </a:r>
          </a:p>
          <a:p>
            <a:pPr algn="r">
              <a:spcAft>
                <a:spcPts val="500"/>
              </a:spcAft>
            </a:pPr>
            <a:r>
              <a:rPr lang="en-US" b="1" dirty="0"/>
              <a:t>Test model</a:t>
            </a:r>
          </a:p>
          <a:p>
            <a:pPr algn="r">
              <a:spcAft>
                <a:spcPts val="500"/>
              </a:spcAft>
            </a:pPr>
            <a:r>
              <a:rPr lang="en-US" b="1" dirty="0"/>
              <a:t>Extract and plot results</a:t>
            </a:r>
          </a:p>
          <a:p>
            <a:pPr algn="r">
              <a:spcAft>
                <a:spcPts val="500"/>
              </a:spcAft>
            </a:pPr>
            <a:endParaRPr lang="en-US" dirty="0"/>
          </a:p>
          <a:p>
            <a:pPr algn="r">
              <a:spcAft>
                <a:spcPts val="500"/>
              </a:spcAft>
            </a:pPr>
            <a:endParaRPr lang="en-US" dirty="0"/>
          </a:p>
          <a:p>
            <a:pPr algn="r">
              <a:spcAft>
                <a:spcPts val="500"/>
              </a:spcAft>
            </a:pPr>
            <a:endParaRPr lang="en-US" dirty="0"/>
          </a:p>
          <a:p>
            <a:pPr algn="r">
              <a:spcAft>
                <a:spcPts val="500"/>
              </a:spcAft>
            </a:pPr>
            <a:endParaRPr lang="en-US" dirty="0"/>
          </a:p>
          <a:p>
            <a:pPr algn="r">
              <a:spcAft>
                <a:spcPts val="5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455487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8CC52C-665B-EB71-CAC9-EC1915BF27B9}"/>
              </a:ext>
            </a:extLst>
          </p:cNvPr>
          <p:cNvCxnSpPr>
            <a:cxnSpLocks/>
          </p:cNvCxnSpPr>
          <p:nvPr/>
        </p:nvCxnSpPr>
        <p:spPr>
          <a:xfrm>
            <a:off x="11351895" y="1371600"/>
            <a:ext cx="0" cy="4851919"/>
          </a:xfrm>
          <a:prstGeom prst="line">
            <a:avLst/>
          </a:prstGeom>
          <a:ln w="76200">
            <a:solidFill>
              <a:srgbClr val="7A2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7CFB2C-CBA8-F11D-4395-54507681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31" y="263217"/>
            <a:ext cx="6589150" cy="1988706"/>
          </a:xfrm>
        </p:spPr>
        <p:txBody>
          <a:bodyPr/>
          <a:lstStyle/>
          <a:p>
            <a:r>
              <a:rPr lang="en-US" dirty="0"/>
              <a:t>Filtering Methods:</a:t>
            </a:r>
            <a:br>
              <a:rPr lang="en-US" dirty="0"/>
            </a:br>
            <a:r>
              <a:rPr lang="en-US" sz="4000" dirty="0">
                <a:solidFill>
                  <a:srgbClr val="7A2E76"/>
                </a:solidFill>
              </a:rPr>
              <a:t>Whitening Filter</a:t>
            </a:r>
            <a:endParaRPr lang="en-US" dirty="0">
              <a:solidFill>
                <a:srgbClr val="7A2E76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67AD4B-523B-FCB8-321F-C5CCD6653B1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65715" y="1867709"/>
            <a:ext cx="6846466" cy="4488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is a whitening filter</a:t>
            </a:r>
          </a:p>
          <a:p>
            <a:r>
              <a:rPr lang="en-US" dirty="0"/>
              <a:t>Why we chose to use it</a:t>
            </a:r>
          </a:p>
          <a:p>
            <a:r>
              <a:rPr lang="en-US" dirty="0"/>
              <a:t>How it worked for our code</a:t>
            </a:r>
          </a:p>
          <a:p>
            <a:r>
              <a:rPr lang="en-US" dirty="0"/>
              <a:t>How and where it was implemented in our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A7A3A-5804-5120-FCF3-87E3F554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59BD5C-6837-59B4-831D-D7E0A54EAFE6}"/>
              </a:ext>
            </a:extLst>
          </p:cNvPr>
          <p:cNvSpPr txBox="1">
            <a:spLocks/>
          </p:cNvSpPr>
          <p:nvPr/>
        </p:nvSpPr>
        <p:spPr>
          <a:xfrm>
            <a:off x="3514529" y="263217"/>
            <a:ext cx="6589150" cy="19887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Filtering Methods:</a:t>
            </a:r>
            <a:br>
              <a:rPr lang="en-US" dirty="0"/>
            </a:br>
            <a:r>
              <a:rPr lang="en-US" sz="4000" dirty="0">
                <a:solidFill>
                  <a:srgbClr val="7A2E76"/>
                </a:solidFill>
              </a:rPr>
              <a:t>Spectral gating Filter</a:t>
            </a:r>
            <a:endParaRPr lang="en-US" dirty="0">
              <a:solidFill>
                <a:srgbClr val="7A2E7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BAE54F-D5EE-33A1-94B4-DDB7B44C56B1}"/>
              </a:ext>
            </a:extLst>
          </p:cNvPr>
          <p:cNvSpPr txBox="1">
            <a:spLocks/>
          </p:cNvSpPr>
          <p:nvPr/>
        </p:nvSpPr>
        <p:spPr>
          <a:xfrm>
            <a:off x="3265713" y="1867709"/>
            <a:ext cx="6846466" cy="44886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a spectral gating filter</a:t>
            </a:r>
          </a:p>
          <a:p>
            <a:r>
              <a:rPr lang="en-US" dirty="0"/>
              <a:t>Why we chose to use it</a:t>
            </a:r>
          </a:p>
          <a:p>
            <a:r>
              <a:rPr lang="en-US" dirty="0"/>
              <a:t>How it worked for our code</a:t>
            </a:r>
          </a:p>
          <a:p>
            <a:r>
              <a:rPr lang="en-US" dirty="0"/>
              <a:t>How and where it was implemented in our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6351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308282"/>
            <a:ext cx="9866540" cy="1358140"/>
          </a:xfrm>
        </p:spPr>
        <p:txBody>
          <a:bodyPr/>
          <a:lstStyle/>
          <a:p>
            <a:r>
              <a:rPr lang="en-US" sz="4000" dirty="0"/>
              <a:t>Feature Extraction:</a:t>
            </a:r>
            <a:br>
              <a:rPr lang="en-US" dirty="0"/>
            </a:br>
            <a:r>
              <a:rPr lang="en-US" sz="3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mfcc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MFCC description</a:t>
            </a:r>
          </a:p>
          <a:p>
            <a:r>
              <a:rPr lang="en-US" dirty="0"/>
              <a:t>Why we chose to use it</a:t>
            </a:r>
          </a:p>
          <a:p>
            <a:r>
              <a:rPr lang="en-US" dirty="0"/>
              <a:t>How it worked for our code</a:t>
            </a:r>
          </a:p>
          <a:p>
            <a:endParaRPr lang="en-US" dirty="0"/>
          </a:p>
          <a:p>
            <a:r>
              <a:rPr lang="en-US" dirty="0"/>
              <a:t>Results – accuracy improvement or degradation</a:t>
            </a:r>
          </a:p>
          <a:p>
            <a:endParaRPr lang="en-US" dirty="0"/>
          </a:p>
          <a:p>
            <a:r>
              <a:rPr lang="en-US" dirty="0"/>
              <a:t>Results -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E2272-07FE-F6ED-5928-40FC8C0130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5" y="270960"/>
            <a:ext cx="9866540" cy="1358140"/>
          </a:xfrm>
        </p:spPr>
        <p:txBody>
          <a:bodyPr>
            <a:normAutofit/>
          </a:bodyPr>
          <a:lstStyle/>
          <a:p>
            <a:r>
              <a:rPr lang="en-US" sz="4000" dirty="0"/>
              <a:t>Feature Extraction:</a:t>
            </a:r>
            <a:br>
              <a:rPr lang="en-US" sz="4000" dirty="0"/>
            </a:br>
            <a:r>
              <a:rPr lang="en-US" sz="36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openSMILE</a:t>
            </a:r>
            <a:r>
              <a:rPr lang="en-US" sz="36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 – C</a:t>
            </a:r>
            <a:r>
              <a:rPr lang="en-US" sz="36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omParE_2016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1716834"/>
            <a:ext cx="6477952" cy="4400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Open Smile description</a:t>
            </a:r>
          </a:p>
          <a:p>
            <a:r>
              <a:rPr lang="en-US" dirty="0" err="1"/>
              <a:t>ComParE</a:t>
            </a:r>
            <a:r>
              <a:rPr lang="en-US" dirty="0"/>
              <a:t> description</a:t>
            </a:r>
          </a:p>
          <a:p>
            <a:r>
              <a:rPr lang="en-US" dirty="0"/>
              <a:t>Why we chose to use it</a:t>
            </a:r>
          </a:p>
          <a:p>
            <a:r>
              <a:rPr lang="en-US" dirty="0"/>
              <a:t>How it worked for our code</a:t>
            </a:r>
          </a:p>
          <a:p>
            <a:endParaRPr lang="en-US" dirty="0"/>
          </a:p>
          <a:p>
            <a:r>
              <a:rPr lang="en-US" dirty="0"/>
              <a:t>Results – accuracy improvement or degradation</a:t>
            </a:r>
          </a:p>
          <a:p>
            <a:r>
              <a:rPr lang="en-US" dirty="0"/>
              <a:t>mfcc13 + ComParE_2016</a:t>
            </a:r>
          </a:p>
          <a:p>
            <a:endParaRPr lang="en-US" dirty="0"/>
          </a:p>
          <a:p>
            <a:r>
              <a:rPr lang="en-US" dirty="0"/>
              <a:t>Results – data</a:t>
            </a:r>
          </a:p>
          <a:p>
            <a:r>
              <a:rPr lang="en-US" dirty="0"/>
              <a:t>*add observation about errors / error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F9EE7-FF12-070D-6ADA-6FBF6641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460" y="2333341"/>
            <a:ext cx="3212628" cy="3784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4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B0AC8DA-4D79-1BF1-CAB7-31179768A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455915"/>
              </p:ext>
            </p:extLst>
          </p:nvPr>
        </p:nvGraphicFramePr>
        <p:xfrm>
          <a:off x="8873411" y="270961"/>
          <a:ext cx="3044677" cy="17164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33193">
                  <a:extLst>
                    <a:ext uri="{9D8B030D-6E8A-4147-A177-3AD203B41FA5}">
                      <a16:colId xmlns:a16="http://schemas.microsoft.com/office/drawing/2014/main" val="100884002"/>
                    </a:ext>
                  </a:extLst>
                </a:gridCol>
                <a:gridCol w="1311484">
                  <a:extLst>
                    <a:ext uri="{9D8B030D-6E8A-4147-A177-3AD203B41FA5}">
                      <a16:colId xmlns:a16="http://schemas.microsoft.com/office/drawing/2014/main" val="3463154644"/>
                    </a:ext>
                  </a:extLst>
                </a:gridCol>
              </a:tblGrid>
              <a:tr h="48508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481103"/>
                  </a:ext>
                </a:extLst>
              </a:tr>
              <a:tr h="41045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Train (Clean)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347598"/>
                  </a:ext>
                </a:extLst>
              </a:tr>
              <a:tr h="41045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Test (Clean)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65.2%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92833"/>
                  </a:ext>
                </a:extLst>
              </a:tr>
              <a:tr h="41045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Test (Noisy)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62.8%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813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37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6">
      <a:dk1>
        <a:sysClr val="windowText" lastClr="000000"/>
      </a:dk1>
      <a:lt1>
        <a:sysClr val="window" lastClr="FFFFFF"/>
      </a:lt1>
      <a:dk2>
        <a:srgbClr val="E7E6E6"/>
      </a:dk2>
      <a:lt2>
        <a:srgbClr val="E7E6E6"/>
      </a:lt2>
      <a:accent1>
        <a:srgbClr val="023160"/>
      </a:accent1>
      <a:accent2>
        <a:srgbClr val="02376C"/>
      </a:accent2>
      <a:accent3>
        <a:srgbClr val="2292A8"/>
      </a:accent3>
      <a:accent4>
        <a:srgbClr val="13D4D9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{01147FC4-3E60-41A9-A3DD-6F0DA9D157A7}tf33968143_win32</Template>
  <TotalTime>178</TotalTime>
  <Words>487</Words>
  <Application>Microsoft Office PowerPoint</Application>
  <PresentationFormat>Widescreen</PresentationFormat>
  <Paragraphs>152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Calibri</vt:lpstr>
      <vt:lpstr>Courier New</vt:lpstr>
      <vt:lpstr>Wingdings</vt:lpstr>
      <vt:lpstr>Custom</vt:lpstr>
      <vt:lpstr>Regional Dialect Identification  for African American English Speakers</vt:lpstr>
      <vt:lpstr>Meet the team</vt:lpstr>
      <vt:lpstr>Agenda</vt:lpstr>
      <vt:lpstr>Introduction</vt:lpstr>
      <vt:lpstr>High level Approach</vt:lpstr>
      <vt:lpstr>Filtering Methods: Whitening Filter</vt:lpstr>
      <vt:lpstr>PowerPoint Presentation</vt:lpstr>
      <vt:lpstr>Feature Extraction: mfcc</vt:lpstr>
      <vt:lpstr>Feature Extraction: openSMILE – ComParE_2016</vt:lpstr>
      <vt:lpstr>Feature Extraction: openSMILE – GeMAPSv01b and eGeMAPSv02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best Results</vt:lpstr>
      <vt:lpstr>Conclusions</vt:lpstr>
      <vt:lpstr>Speaking engagement metrics​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Colton Smith</dc:creator>
  <cp:lastModifiedBy>Colton Smith</cp:lastModifiedBy>
  <cp:revision>1</cp:revision>
  <dcterms:created xsi:type="dcterms:W3CDTF">2024-12-05T02:45:28Z</dcterms:created>
  <dcterms:modified xsi:type="dcterms:W3CDTF">2024-12-05T05:44:02Z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